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9" r:id="rId5"/>
    <p:sldId id="256" r:id="rId6"/>
    <p:sldId id="260" r:id="rId7"/>
    <p:sldId id="270" r:id="rId8"/>
    <p:sldId id="261" r:id="rId9"/>
    <p:sldId id="263" r:id="rId10"/>
    <p:sldId id="267" r:id="rId11"/>
    <p:sldId id="268" r:id="rId12"/>
    <p:sldId id="269" r:id="rId13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3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85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492" autoAdjust="0"/>
  </p:normalViewPr>
  <p:slideViewPr>
    <p:cSldViewPr>
      <p:cViewPr>
        <p:scale>
          <a:sx n="81" d="100"/>
          <a:sy n="81" d="100"/>
        </p:scale>
        <p:origin x="-258" y="7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/>
              <a:t>Pārtikas izniekošanas ķēde</a:t>
            </a:r>
          </a:p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7A1-4473-A984-11B0BC6E22A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7A1-4473-A984-11B0BC6E22A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7A1-4473-A984-11B0BC6E22A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7A1-4473-A984-11B0BC6E22A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67A1-4473-A984-11B0BC6E22A8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mājsaimniecībass</c:v>
                </c:pt>
                <c:pt idx="1">
                  <c:v>pārstrāde</c:v>
                </c:pt>
                <c:pt idx="2">
                  <c:v>sabiedriskā ēdināšana</c:v>
                </c:pt>
                <c:pt idx="3">
                  <c:v>ražošana </c:v>
                </c:pt>
                <c:pt idx="4">
                  <c:v>vairumtirzniecība un mazumtirzniecība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0.53</c:v>
                </c:pt>
                <c:pt idx="1">
                  <c:v>0.19</c:v>
                </c:pt>
                <c:pt idx="2">
                  <c:v>0.12</c:v>
                </c:pt>
                <c:pt idx="3">
                  <c:v>0.11</c:v>
                </c:pt>
                <c:pt idx="4">
                  <c:v>0.05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6BE-4F5D-B1FF-7C37B45970A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1">
                <a:shade val="80000"/>
                <a:satMod val="1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dārzeņi un augļi</c:v>
                </c:pt>
                <c:pt idx="1">
                  <c:v>zivis</c:v>
                </c:pt>
                <c:pt idx="2">
                  <c:v>graudaugu produkti</c:v>
                </c:pt>
                <c:pt idx="3">
                  <c:v>piena produkti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0.45</c:v>
                </c:pt>
                <c:pt idx="1">
                  <c:v>0.35</c:v>
                </c:pt>
                <c:pt idx="2">
                  <c:v>0.3</c:v>
                </c:pt>
                <c:pt idx="3">
                  <c:v>0.2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231-4D00-930B-C93246EEFD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6015872"/>
        <c:axId val="50335104"/>
      </c:barChart>
      <c:catAx>
        <c:axId val="136015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50335104"/>
        <c:crosses val="autoZero"/>
        <c:auto val="1"/>
        <c:lblAlgn val="ctr"/>
        <c:lblOffset val="100"/>
        <c:noMultiLvlLbl val="0"/>
      </c:catAx>
      <c:valAx>
        <c:axId val="50335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36015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gradFill flip="none" rotWithShape="1">
              <a:gsLst>
                <a:gs pos="0">
                  <a:schemeClr val="accent1"/>
                </a:gs>
                <a:gs pos="75000">
                  <a:schemeClr val="accent1">
                    <a:lumMod val="60000"/>
                    <a:lumOff val="40000"/>
                  </a:schemeClr>
                </a:gs>
                <a:gs pos="51000">
                  <a:schemeClr val="accent1">
                    <a:alpha val="75000"/>
                  </a:schemeClr>
                </a:gs>
                <a:gs pos="100000">
                  <a:schemeClr val="accent1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Pārtika sabojājas , jo nopērkam vairāk kā varam apēst</c:v>
                </c:pt>
                <c:pt idx="1">
                  <c:v>Mēs sagatavojam pārāk daudz, neizmantojam pārpalikumus vai arī pārtikas pārpalikumi mums nav vajadzīgi</c:v>
                </c:pt>
                <c:pt idx="2">
                  <c:v>ir beidzies lietošanas termiņš</c:v>
                </c:pt>
                <c:pt idx="3">
                  <c:v>pārtika ir stāvējusi ledusskapī pārāk ilgi</c:v>
                </c:pt>
                <c:pt idx="4">
                  <c:v>mēs veidojam ēdiena pārpalikumus</c:v>
                </c:pt>
                <c:pt idx="5">
                  <c:v>mēs nevaram vai negribam visu apēst</c:v>
                </c:pt>
                <c:pt idx="6">
                  <c:v>cits iemesls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0.43</c:v>
                </c:pt>
                <c:pt idx="1">
                  <c:v>0.14000000000000001</c:v>
                </c:pt>
                <c:pt idx="2">
                  <c:v>0.12</c:v>
                </c:pt>
                <c:pt idx="3">
                  <c:v>0.12</c:v>
                </c:pt>
                <c:pt idx="4">
                  <c:v>0.08</c:v>
                </c:pt>
                <c:pt idx="5">
                  <c:v>0.06</c:v>
                </c:pt>
                <c:pt idx="6">
                  <c:v>0.05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912-40A6-AADF-A772409D94B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355"/>
        <c:overlap val="-70"/>
        <c:axId val="136017408"/>
        <c:axId val="50336832"/>
      </c:barChart>
      <c:catAx>
        <c:axId val="136017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50336832"/>
        <c:crosses val="autoZero"/>
        <c:auto val="1"/>
        <c:lblAlgn val="ctr"/>
        <c:lblOffset val="100"/>
        <c:noMultiLvlLbl val="0"/>
      </c:catAx>
      <c:valAx>
        <c:axId val="50336832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tx1">
                      <a:lumMod val="5000"/>
                      <a:lumOff val="95000"/>
                    </a:schemeClr>
                  </a:gs>
                  <a:gs pos="0">
                    <a:schemeClr val="tx1">
                      <a:lumMod val="25000"/>
                      <a:lumOff val="7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36017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1CC307-B028-4E1A-A2A2-A8A5098411FD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15CEE1B-51F2-45C0-8CC4-B81BD26CEF43}">
      <dgm:prSet phldrT="[Text]"/>
      <dgm:spPr/>
      <dgm:t>
        <a:bodyPr/>
        <a:lstStyle/>
        <a:p>
          <a:r>
            <a:rPr lang="lv-LV" dirty="0" smtClean="0"/>
            <a:t>Plāno maltītes in sagatvo nepieciešamo pārtikas daudzumu</a:t>
          </a:r>
          <a:endParaRPr lang="en-US" dirty="0"/>
        </a:p>
      </dgm:t>
    </dgm:pt>
    <dgm:pt modelId="{672F9FFA-06E1-47CB-BF2F-AE42A1DB5E4D}" type="parTrans" cxnId="{8B57085E-7911-4CB6-B9A7-608500D81671}">
      <dgm:prSet/>
      <dgm:spPr/>
      <dgm:t>
        <a:bodyPr/>
        <a:lstStyle/>
        <a:p>
          <a:endParaRPr lang="en-US"/>
        </a:p>
      </dgm:t>
    </dgm:pt>
    <dgm:pt modelId="{B7E8CDD1-3344-4AC0-A5D3-CAE50CD8631C}" type="sibTrans" cxnId="{8B57085E-7911-4CB6-B9A7-608500D81671}">
      <dgm:prSet/>
      <dgm:spPr/>
      <dgm:t>
        <a:bodyPr/>
        <a:lstStyle/>
        <a:p>
          <a:r>
            <a:rPr lang="lv-LV" dirty="0" smtClean="0"/>
            <a:t>Kompostē ēdienu pārpalikumus</a:t>
          </a:r>
          <a:endParaRPr lang="en-US" dirty="0"/>
        </a:p>
      </dgm:t>
    </dgm:pt>
    <dgm:pt modelId="{03F501F9-0E20-4B71-8C38-6884640B12DC}">
      <dgm:prSet phldrT="[Text]" phldr="1" custT="1"/>
      <dgm:spPr/>
      <dgm:t>
        <a:bodyPr/>
        <a:lstStyle/>
        <a:p>
          <a:endParaRPr lang="en-US" sz="100" dirty="0"/>
        </a:p>
      </dgm:t>
    </dgm:pt>
    <dgm:pt modelId="{1A4C3AC2-58A9-45A3-98BE-BFD0F278E5EB}" type="parTrans" cxnId="{7C505A1B-1485-477E-BBE1-94559C268271}">
      <dgm:prSet/>
      <dgm:spPr/>
      <dgm:t>
        <a:bodyPr/>
        <a:lstStyle/>
        <a:p>
          <a:endParaRPr lang="en-US"/>
        </a:p>
      </dgm:t>
    </dgm:pt>
    <dgm:pt modelId="{1824C9E0-4E24-46FE-8515-FC82F00CBA55}" type="sibTrans" cxnId="{7C505A1B-1485-477E-BBE1-94559C268271}">
      <dgm:prSet/>
      <dgm:spPr/>
      <dgm:t>
        <a:bodyPr/>
        <a:lstStyle/>
        <a:p>
          <a:endParaRPr lang="en-US"/>
        </a:p>
      </dgm:t>
    </dgm:pt>
    <dgm:pt modelId="{88A0704D-5968-4B82-ABD6-1BAF74B248AE}">
      <dgm:prSet phldrT="[Text]" custT="1"/>
      <dgm:spPr/>
      <dgm:t>
        <a:bodyPr/>
        <a:lstStyle/>
        <a:p>
          <a:r>
            <a:rPr lang="lv-LV" sz="1200" b="1" dirty="0" smtClean="0"/>
            <a:t>IETEIKUMI</a:t>
          </a:r>
          <a:endParaRPr lang="en-US" sz="1200" b="1" dirty="0"/>
        </a:p>
      </dgm:t>
    </dgm:pt>
    <dgm:pt modelId="{DB631F31-55FA-4810-889B-74C8C67FDA69}" type="parTrans" cxnId="{AA6BF6FA-18B9-4B3D-B52C-60036F9A743C}">
      <dgm:prSet/>
      <dgm:spPr/>
      <dgm:t>
        <a:bodyPr/>
        <a:lstStyle/>
        <a:p>
          <a:endParaRPr lang="en-US"/>
        </a:p>
      </dgm:t>
    </dgm:pt>
    <dgm:pt modelId="{57CAB450-0912-4E87-9F40-6D601FE3147B}" type="sibTrans" cxnId="{AA6BF6FA-18B9-4B3D-B52C-60036F9A743C}">
      <dgm:prSet/>
      <dgm:spPr/>
      <dgm:t>
        <a:bodyPr/>
        <a:lstStyle/>
        <a:p>
          <a:r>
            <a:rPr lang="lv-LV" dirty="0" smtClean="0"/>
            <a:t>Pērc tikai to, kas nepieciešams</a:t>
          </a:r>
          <a:endParaRPr lang="en-US" dirty="0"/>
        </a:p>
      </dgm:t>
    </dgm:pt>
    <dgm:pt modelId="{F6A693A3-C6A1-4DCF-964C-B3037F826497}">
      <dgm:prSet phldrT="[Text]" phldr="1"/>
      <dgm:spPr/>
      <dgm:t>
        <a:bodyPr/>
        <a:lstStyle/>
        <a:p>
          <a:endParaRPr lang="en-US" dirty="0"/>
        </a:p>
      </dgm:t>
    </dgm:pt>
    <dgm:pt modelId="{5E90AC9B-42B8-4582-B283-C84055BF5C58}" type="parTrans" cxnId="{728ADCAA-80C6-4C5C-8B25-0E62BBD6F359}">
      <dgm:prSet/>
      <dgm:spPr/>
      <dgm:t>
        <a:bodyPr/>
        <a:lstStyle/>
        <a:p>
          <a:endParaRPr lang="en-US"/>
        </a:p>
      </dgm:t>
    </dgm:pt>
    <dgm:pt modelId="{6C5F2A94-4D86-4134-AB34-AB3CC366E3CE}" type="sibTrans" cxnId="{728ADCAA-80C6-4C5C-8B25-0E62BBD6F359}">
      <dgm:prSet/>
      <dgm:spPr/>
      <dgm:t>
        <a:bodyPr/>
        <a:lstStyle/>
        <a:p>
          <a:endParaRPr lang="en-US"/>
        </a:p>
      </dgm:t>
    </dgm:pt>
    <dgm:pt modelId="{1EFDAA32-5D97-43C6-B77F-881B189AC211}">
      <dgm:prSet phldrT="[Text]"/>
      <dgm:spPr/>
      <dgm:t>
        <a:bodyPr/>
        <a:lstStyle/>
        <a:p>
          <a:r>
            <a:rPr lang="lv-LV" dirty="0" smtClean="0"/>
            <a:t> Uzglabā pārtiku  pārdomātā veidā</a:t>
          </a:r>
          <a:endParaRPr lang="en-US" dirty="0"/>
        </a:p>
      </dgm:t>
    </dgm:pt>
    <dgm:pt modelId="{E5150EC5-135C-4B53-9F5E-A97287C869EF}" type="parTrans" cxnId="{6BCAD116-8B9B-4C68-AC1A-1AC9A83DC238}">
      <dgm:prSet/>
      <dgm:spPr/>
      <dgm:t>
        <a:bodyPr/>
        <a:lstStyle/>
        <a:p>
          <a:endParaRPr lang="en-US"/>
        </a:p>
      </dgm:t>
    </dgm:pt>
    <dgm:pt modelId="{7893D4D0-295A-457D-BBD2-89569CD352CD}" type="sibTrans" cxnId="{6BCAD116-8B9B-4C68-AC1A-1AC9A83DC238}">
      <dgm:prSet/>
      <dgm:spPr/>
      <dgm:t>
        <a:bodyPr/>
        <a:lstStyle/>
        <a:p>
          <a:r>
            <a:rPr lang="lv-LV" dirty="0" smtClean="0"/>
            <a:t>Apēd visu vai arī uzglabā pārpalikumus vēlākam laikam</a:t>
          </a:r>
          <a:endParaRPr lang="en-US" dirty="0"/>
        </a:p>
      </dgm:t>
    </dgm:pt>
    <dgm:pt modelId="{A400E0F4-FAC5-49EA-ADCD-43CB64FBE728}">
      <dgm:prSet phldrT="[Text]" phldr="1" custT="1"/>
      <dgm:spPr/>
      <dgm:t>
        <a:bodyPr/>
        <a:lstStyle/>
        <a:p>
          <a:endParaRPr lang="en-US" sz="100" dirty="0"/>
        </a:p>
      </dgm:t>
    </dgm:pt>
    <dgm:pt modelId="{97E37D6E-F0C5-4FDE-93EE-AC40EBDA366F}" type="parTrans" cxnId="{03E41FB4-B9C2-4B0F-A6DB-C40AC74F5DE8}">
      <dgm:prSet/>
      <dgm:spPr/>
      <dgm:t>
        <a:bodyPr/>
        <a:lstStyle/>
        <a:p>
          <a:endParaRPr lang="en-US"/>
        </a:p>
      </dgm:t>
    </dgm:pt>
    <dgm:pt modelId="{F2405154-2616-4B6A-846D-B24DB24111B7}" type="sibTrans" cxnId="{03E41FB4-B9C2-4B0F-A6DB-C40AC74F5DE8}">
      <dgm:prSet/>
      <dgm:spPr/>
      <dgm:t>
        <a:bodyPr/>
        <a:lstStyle/>
        <a:p>
          <a:endParaRPr lang="en-US"/>
        </a:p>
      </dgm:t>
    </dgm:pt>
    <dgm:pt modelId="{8DBE8778-CF1A-404D-B446-6573A31AADC3}" type="pres">
      <dgm:prSet presAssocID="{C71CC307-B028-4E1A-A2A2-A8A5098411FD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E04CA8BF-39F6-4A6A-998E-B63F004BE442}" type="pres">
      <dgm:prSet presAssocID="{F15CEE1B-51F2-45C0-8CC4-B81BD26CEF43}" presName="composite" presStyleCnt="0"/>
      <dgm:spPr/>
    </dgm:pt>
    <dgm:pt modelId="{94A20429-5CFB-46FE-9804-A3018744B631}" type="pres">
      <dgm:prSet presAssocID="{F15CEE1B-51F2-45C0-8CC4-B81BD26CEF43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82CBC1-F3B9-4ACB-B4A4-E9331233F9D6}" type="pres">
      <dgm:prSet presAssocID="{F15CEE1B-51F2-45C0-8CC4-B81BD26CEF43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014102-9FCD-4D95-BF78-CBABADD5914B}" type="pres">
      <dgm:prSet presAssocID="{F15CEE1B-51F2-45C0-8CC4-B81BD26CEF43}" presName="BalanceSpacing" presStyleCnt="0"/>
      <dgm:spPr/>
    </dgm:pt>
    <dgm:pt modelId="{CAF8A037-3ECC-48FB-AB38-6E2071177052}" type="pres">
      <dgm:prSet presAssocID="{F15CEE1B-51F2-45C0-8CC4-B81BD26CEF43}" presName="BalanceSpacing1" presStyleCnt="0"/>
      <dgm:spPr/>
    </dgm:pt>
    <dgm:pt modelId="{7241A993-38C3-4116-8316-8E1C5961D7D3}" type="pres">
      <dgm:prSet presAssocID="{B7E8CDD1-3344-4AC0-A5D3-CAE50CD8631C}" presName="Accent1Text" presStyleLbl="node1" presStyleIdx="1" presStyleCnt="6"/>
      <dgm:spPr/>
      <dgm:t>
        <a:bodyPr/>
        <a:lstStyle/>
        <a:p>
          <a:endParaRPr lang="en-US"/>
        </a:p>
      </dgm:t>
    </dgm:pt>
    <dgm:pt modelId="{1FE8E384-7E38-4BC1-BB0C-3D4C4842408A}" type="pres">
      <dgm:prSet presAssocID="{B7E8CDD1-3344-4AC0-A5D3-CAE50CD8631C}" presName="spaceBetweenRectangles" presStyleCnt="0"/>
      <dgm:spPr/>
    </dgm:pt>
    <dgm:pt modelId="{234F9E35-30DA-4F1D-89F0-E07833A87520}" type="pres">
      <dgm:prSet presAssocID="{88A0704D-5968-4B82-ABD6-1BAF74B248AE}" presName="composite" presStyleCnt="0"/>
      <dgm:spPr/>
    </dgm:pt>
    <dgm:pt modelId="{BDBDB704-FB06-4ECA-A3C9-DC7ADA26F3C7}" type="pres">
      <dgm:prSet presAssocID="{88A0704D-5968-4B82-ABD6-1BAF74B248AE}" presName="Parent1" presStyleLbl="node1" presStyleIdx="2" presStyleCnt="6" custLinFactNeighborX="389" custLinFactNeighborY="172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B1CF07-8791-4020-BF89-CE71625E0E5D}" type="pres">
      <dgm:prSet presAssocID="{88A0704D-5968-4B82-ABD6-1BAF74B248AE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57321A-BF3D-470E-AF08-C47AC548C26B}" type="pres">
      <dgm:prSet presAssocID="{88A0704D-5968-4B82-ABD6-1BAF74B248AE}" presName="BalanceSpacing" presStyleCnt="0"/>
      <dgm:spPr/>
    </dgm:pt>
    <dgm:pt modelId="{8A469BA8-FDB1-460C-AEEE-B070847AED14}" type="pres">
      <dgm:prSet presAssocID="{88A0704D-5968-4B82-ABD6-1BAF74B248AE}" presName="BalanceSpacing1" presStyleCnt="0"/>
      <dgm:spPr/>
    </dgm:pt>
    <dgm:pt modelId="{6976533B-09AB-405A-8A92-7523636AD7B5}" type="pres">
      <dgm:prSet presAssocID="{57CAB450-0912-4E87-9F40-6D601FE3147B}" presName="Accent1Text" presStyleLbl="node1" presStyleIdx="3" presStyleCnt="6"/>
      <dgm:spPr/>
      <dgm:t>
        <a:bodyPr/>
        <a:lstStyle/>
        <a:p>
          <a:endParaRPr lang="en-US"/>
        </a:p>
      </dgm:t>
    </dgm:pt>
    <dgm:pt modelId="{B9B94A03-8A0C-4F43-8E0B-CE667A59E31C}" type="pres">
      <dgm:prSet presAssocID="{57CAB450-0912-4E87-9F40-6D601FE3147B}" presName="spaceBetweenRectangles" presStyleCnt="0"/>
      <dgm:spPr/>
    </dgm:pt>
    <dgm:pt modelId="{B8AA8886-48EE-4AE9-8E5D-14F1A76E9B74}" type="pres">
      <dgm:prSet presAssocID="{1EFDAA32-5D97-43C6-B77F-881B189AC211}" presName="composite" presStyleCnt="0"/>
      <dgm:spPr/>
    </dgm:pt>
    <dgm:pt modelId="{5CA91409-636C-4901-A8A2-D71B1E62CA65}" type="pres">
      <dgm:prSet presAssocID="{1EFDAA32-5D97-43C6-B77F-881B189AC211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2D09A1-9AB3-4D00-B3DA-C70FEA80C630}" type="pres">
      <dgm:prSet presAssocID="{1EFDAA32-5D97-43C6-B77F-881B189AC211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203D1F-C945-40CB-9797-F934B56FF661}" type="pres">
      <dgm:prSet presAssocID="{1EFDAA32-5D97-43C6-B77F-881B189AC211}" presName="BalanceSpacing" presStyleCnt="0"/>
      <dgm:spPr/>
    </dgm:pt>
    <dgm:pt modelId="{35702305-89B9-410F-9465-D2FCB035BE13}" type="pres">
      <dgm:prSet presAssocID="{1EFDAA32-5D97-43C6-B77F-881B189AC211}" presName="BalanceSpacing1" presStyleCnt="0"/>
      <dgm:spPr/>
    </dgm:pt>
    <dgm:pt modelId="{6C882A07-3B82-40FC-933C-BDDACD3A80B3}" type="pres">
      <dgm:prSet presAssocID="{7893D4D0-295A-457D-BBD2-89569CD352CD}" presName="Accent1Text" presStyleLbl="node1" presStyleIdx="5" presStyleCnt="6"/>
      <dgm:spPr/>
      <dgm:t>
        <a:bodyPr/>
        <a:lstStyle/>
        <a:p>
          <a:endParaRPr lang="en-US"/>
        </a:p>
      </dgm:t>
    </dgm:pt>
  </dgm:ptLst>
  <dgm:cxnLst>
    <dgm:cxn modelId="{8B57085E-7911-4CB6-B9A7-608500D81671}" srcId="{C71CC307-B028-4E1A-A2A2-A8A5098411FD}" destId="{F15CEE1B-51F2-45C0-8CC4-B81BD26CEF43}" srcOrd="0" destOrd="0" parTransId="{672F9FFA-06E1-47CB-BF2F-AE42A1DB5E4D}" sibTransId="{B7E8CDD1-3344-4AC0-A5D3-CAE50CD8631C}"/>
    <dgm:cxn modelId="{75D3E7D7-CD19-430D-B8B4-35FCD66B4DF1}" type="presOf" srcId="{F6A693A3-C6A1-4DCF-964C-B3037F826497}" destId="{A9B1CF07-8791-4020-BF89-CE71625E0E5D}" srcOrd="0" destOrd="0" presId="urn:microsoft.com/office/officeart/2008/layout/AlternatingHexagons"/>
    <dgm:cxn modelId="{FC0FCDE2-7D89-45A4-9DCA-0EBA84B32EC3}" type="presOf" srcId="{C71CC307-B028-4E1A-A2A2-A8A5098411FD}" destId="{8DBE8778-CF1A-404D-B446-6573A31AADC3}" srcOrd="0" destOrd="0" presId="urn:microsoft.com/office/officeart/2008/layout/AlternatingHexagons"/>
    <dgm:cxn modelId="{98F5DFDF-FBDA-45B7-9AD6-F93E2F1ECB9E}" type="presOf" srcId="{03F501F9-0E20-4B71-8C38-6884640B12DC}" destId="{DA82CBC1-F3B9-4ACB-B4A4-E9331233F9D6}" srcOrd="0" destOrd="0" presId="urn:microsoft.com/office/officeart/2008/layout/AlternatingHexagons"/>
    <dgm:cxn modelId="{728ADCAA-80C6-4C5C-8B25-0E62BBD6F359}" srcId="{88A0704D-5968-4B82-ABD6-1BAF74B248AE}" destId="{F6A693A3-C6A1-4DCF-964C-B3037F826497}" srcOrd="0" destOrd="0" parTransId="{5E90AC9B-42B8-4582-B283-C84055BF5C58}" sibTransId="{6C5F2A94-4D86-4134-AB34-AB3CC366E3CE}"/>
    <dgm:cxn modelId="{44102638-415C-459D-9C65-897D61DD6E7A}" type="presOf" srcId="{57CAB450-0912-4E87-9F40-6D601FE3147B}" destId="{6976533B-09AB-405A-8A92-7523636AD7B5}" srcOrd="0" destOrd="0" presId="urn:microsoft.com/office/officeart/2008/layout/AlternatingHexagons"/>
    <dgm:cxn modelId="{03E41FB4-B9C2-4B0F-A6DB-C40AC74F5DE8}" srcId="{1EFDAA32-5D97-43C6-B77F-881B189AC211}" destId="{A400E0F4-FAC5-49EA-ADCD-43CB64FBE728}" srcOrd="0" destOrd="0" parTransId="{97E37D6E-F0C5-4FDE-93EE-AC40EBDA366F}" sibTransId="{F2405154-2616-4B6A-846D-B24DB24111B7}"/>
    <dgm:cxn modelId="{A262AD72-662C-4853-9F9C-EEA4E1FA1ECF}" type="presOf" srcId="{F15CEE1B-51F2-45C0-8CC4-B81BD26CEF43}" destId="{94A20429-5CFB-46FE-9804-A3018744B631}" srcOrd="0" destOrd="0" presId="urn:microsoft.com/office/officeart/2008/layout/AlternatingHexagons"/>
    <dgm:cxn modelId="{DE243AE1-BADC-40DD-8533-332777F45C81}" type="presOf" srcId="{7893D4D0-295A-457D-BBD2-89569CD352CD}" destId="{6C882A07-3B82-40FC-933C-BDDACD3A80B3}" srcOrd="0" destOrd="0" presId="urn:microsoft.com/office/officeart/2008/layout/AlternatingHexagons"/>
    <dgm:cxn modelId="{5F3F9030-363B-4FA1-98CB-79C47A0CF256}" type="presOf" srcId="{1EFDAA32-5D97-43C6-B77F-881B189AC211}" destId="{5CA91409-636C-4901-A8A2-D71B1E62CA65}" srcOrd="0" destOrd="0" presId="urn:microsoft.com/office/officeart/2008/layout/AlternatingHexagons"/>
    <dgm:cxn modelId="{6BCAD116-8B9B-4C68-AC1A-1AC9A83DC238}" srcId="{C71CC307-B028-4E1A-A2A2-A8A5098411FD}" destId="{1EFDAA32-5D97-43C6-B77F-881B189AC211}" srcOrd="2" destOrd="0" parTransId="{E5150EC5-135C-4B53-9F5E-A97287C869EF}" sibTransId="{7893D4D0-295A-457D-BBD2-89569CD352CD}"/>
    <dgm:cxn modelId="{AA6BF6FA-18B9-4B3D-B52C-60036F9A743C}" srcId="{C71CC307-B028-4E1A-A2A2-A8A5098411FD}" destId="{88A0704D-5968-4B82-ABD6-1BAF74B248AE}" srcOrd="1" destOrd="0" parTransId="{DB631F31-55FA-4810-889B-74C8C67FDA69}" sibTransId="{57CAB450-0912-4E87-9F40-6D601FE3147B}"/>
    <dgm:cxn modelId="{5E1D7FBF-E62A-43C2-93C8-24ABA1C9BA97}" type="presOf" srcId="{A400E0F4-FAC5-49EA-ADCD-43CB64FBE728}" destId="{2A2D09A1-9AB3-4D00-B3DA-C70FEA80C630}" srcOrd="0" destOrd="0" presId="urn:microsoft.com/office/officeart/2008/layout/AlternatingHexagons"/>
    <dgm:cxn modelId="{7C505A1B-1485-477E-BBE1-94559C268271}" srcId="{F15CEE1B-51F2-45C0-8CC4-B81BD26CEF43}" destId="{03F501F9-0E20-4B71-8C38-6884640B12DC}" srcOrd="0" destOrd="0" parTransId="{1A4C3AC2-58A9-45A3-98BE-BFD0F278E5EB}" sibTransId="{1824C9E0-4E24-46FE-8515-FC82F00CBA55}"/>
    <dgm:cxn modelId="{7A6DA685-4BFA-4649-BB51-9520A9ADE1F8}" type="presOf" srcId="{88A0704D-5968-4B82-ABD6-1BAF74B248AE}" destId="{BDBDB704-FB06-4ECA-A3C9-DC7ADA26F3C7}" srcOrd="0" destOrd="0" presId="urn:microsoft.com/office/officeart/2008/layout/AlternatingHexagons"/>
    <dgm:cxn modelId="{102A320D-2C27-4B48-97F1-4B2A4F3219C6}" type="presOf" srcId="{B7E8CDD1-3344-4AC0-A5D3-CAE50CD8631C}" destId="{7241A993-38C3-4116-8316-8E1C5961D7D3}" srcOrd="0" destOrd="0" presId="urn:microsoft.com/office/officeart/2008/layout/AlternatingHexagons"/>
    <dgm:cxn modelId="{5F656D9A-6F6E-42CF-90E3-64E325BB0322}" type="presParOf" srcId="{8DBE8778-CF1A-404D-B446-6573A31AADC3}" destId="{E04CA8BF-39F6-4A6A-998E-B63F004BE442}" srcOrd="0" destOrd="0" presId="urn:microsoft.com/office/officeart/2008/layout/AlternatingHexagons"/>
    <dgm:cxn modelId="{4127807C-6E78-4F3A-8593-C82C598A1669}" type="presParOf" srcId="{E04CA8BF-39F6-4A6A-998E-B63F004BE442}" destId="{94A20429-5CFB-46FE-9804-A3018744B631}" srcOrd="0" destOrd="0" presId="urn:microsoft.com/office/officeart/2008/layout/AlternatingHexagons"/>
    <dgm:cxn modelId="{3AADC148-127F-4884-AE73-BB266761F1AB}" type="presParOf" srcId="{E04CA8BF-39F6-4A6A-998E-B63F004BE442}" destId="{DA82CBC1-F3B9-4ACB-B4A4-E9331233F9D6}" srcOrd="1" destOrd="0" presId="urn:microsoft.com/office/officeart/2008/layout/AlternatingHexagons"/>
    <dgm:cxn modelId="{3B406745-B065-47E0-A4F7-84EEB28D7255}" type="presParOf" srcId="{E04CA8BF-39F6-4A6A-998E-B63F004BE442}" destId="{80014102-9FCD-4D95-BF78-CBABADD5914B}" srcOrd="2" destOrd="0" presId="urn:microsoft.com/office/officeart/2008/layout/AlternatingHexagons"/>
    <dgm:cxn modelId="{6A0443EE-582D-4E34-97F2-926A1852654B}" type="presParOf" srcId="{E04CA8BF-39F6-4A6A-998E-B63F004BE442}" destId="{CAF8A037-3ECC-48FB-AB38-6E2071177052}" srcOrd="3" destOrd="0" presId="urn:microsoft.com/office/officeart/2008/layout/AlternatingHexagons"/>
    <dgm:cxn modelId="{692CC183-073C-4991-9A2F-3D98808BFB63}" type="presParOf" srcId="{E04CA8BF-39F6-4A6A-998E-B63F004BE442}" destId="{7241A993-38C3-4116-8316-8E1C5961D7D3}" srcOrd="4" destOrd="0" presId="urn:microsoft.com/office/officeart/2008/layout/AlternatingHexagons"/>
    <dgm:cxn modelId="{E0EFECEC-E8C1-40DF-B4E0-DAE8617B986A}" type="presParOf" srcId="{8DBE8778-CF1A-404D-B446-6573A31AADC3}" destId="{1FE8E384-7E38-4BC1-BB0C-3D4C4842408A}" srcOrd="1" destOrd="0" presId="urn:microsoft.com/office/officeart/2008/layout/AlternatingHexagons"/>
    <dgm:cxn modelId="{9DF22E02-C9D0-4CC9-BB3C-EC61492BFDAC}" type="presParOf" srcId="{8DBE8778-CF1A-404D-B446-6573A31AADC3}" destId="{234F9E35-30DA-4F1D-89F0-E07833A87520}" srcOrd="2" destOrd="0" presId="urn:microsoft.com/office/officeart/2008/layout/AlternatingHexagons"/>
    <dgm:cxn modelId="{990C744D-2B5E-454F-9A5E-82E24D28ACB4}" type="presParOf" srcId="{234F9E35-30DA-4F1D-89F0-E07833A87520}" destId="{BDBDB704-FB06-4ECA-A3C9-DC7ADA26F3C7}" srcOrd="0" destOrd="0" presId="urn:microsoft.com/office/officeart/2008/layout/AlternatingHexagons"/>
    <dgm:cxn modelId="{F3A87311-D884-4421-A608-21F998D271F5}" type="presParOf" srcId="{234F9E35-30DA-4F1D-89F0-E07833A87520}" destId="{A9B1CF07-8791-4020-BF89-CE71625E0E5D}" srcOrd="1" destOrd="0" presId="urn:microsoft.com/office/officeart/2008/layout/AlternatingHexagons"/>
    <dgm:cxn modelId="{6D90B222-1405-4C93-B077-07812A36E3D1}" type="presParOf" srcId="{234F9E35-30DA-4F1D-89F0-E07833A87520}" destId="{1657321A-BF3D-470E-AF08-C47AC548C26B}" srcOrd="2" destOrd="0" presId="urn:microsoft.com/office/officeart/2008/layout/AlternatingHexagons"/>
    <dgm:cxn modelId="{78A134AD-6C13-46FA-B4D5-24B1A95D441A}" type="presParOf" srcId="{234F9E35-30DA-4F1D-89F0-E07833A87520}" destId="{8A469BA8-FDB1-460C-AEEE-B070847AED14}" srcOrd="3" destOrd="0" presId="urn:microsoft.com/office/officeart/2008/layout/AlternatingHexagons"/>
    <dgm:cxn modelId="{26EAE64D-CF54-42EE-A6FF-06109F069B33}" type="presParOf" srcId="{234F9E35-30DA-4F1D-89F0-E07833A87520}" destId="{6976533B-09AB-405A-8A92-7523636AD7B5}" srcOrd="4" destOrd="0" presId="urn:microsoft.com/office/officeart/2008/layout/AlternatingHexagons"/>
    <dgm:cxn modelId="{D648EFF4-5532-44F1-91CE-4211BBAE7B2C}" type="presParOf" srcId="{8DBE8778-CF1A-404D-B446-6573A31AADC3}" destId="{B9B94A03-8A0C-4F43-8E0B-CE667A59E31C}" srcOrd="3" destOrd="0" presId="urn:microsoft.com/office/officeart/2008/layout/AlternatingHexagons"/>
    <dgm:cxn modelId="{13D08090-A243-424B-8B46-F3665DF0256B}" type="presParOf" srcId="{8DBE8778-CF1A-404D-B446-6573A31AADC3}" destId="{B8AA8886-48EE-4AE9-8E5D-14F1A76E9B74}" srcOrd="4" destOrd="0" presId="urn:microsoft.com/office/officeart/2008/layout/AlternatingHexagons"/>
    <dgm:cxn modelId="{8E3578A2-4507-41D3-AA34-E0D905468845}" type="presParOf" srcId="{B8AA8886-48EE-4AE9-8E5D-14F1A76E9B74}" destId="{5CA91409-636C-4901-A8A2-D71B1E62CA65}" srcOrd="0" destOrd="0" presId="urn:microsoft.com/office/officeart/2008/layout/AlternatingHexagons"/>
    <dgm:cxn modelId="{67FF4DB5-1214-4B1D-A5A2-CD3A1BC386A8}" type="presParOf" srcId="{B8AA8886-48EE-4AE9-8E5D-14F1A76E9B74}" destId="{2A2D09A1-9AB3-4D00-B3DA-C70FEA80C630}" srcOrd="1" destOrd="0" presId="urn:microsoft.com/office/officeart/2008/layout/AlternatingHexagons"/>
    <dgm:cxn modelId="{71E359C1-897A-4948-B56A-09B05311A55C}" type="presParOf" srcId="{B8AA8886-48EE-4AE9-8E5D-14F1A76E9B74}" destId="{19203D1F-C945-40CB-9797-F934B56FF661}" srcOrd="2" destOrd="0" presId="urn:microsoft.com/office/officeart/2008/layout/AlternatingHexagons"/>
    <dgm:cxn modelId="{475180A2-88EB-4B5E-B368-3A0F72635571}" type="presParOf" srcId="{B8AA8886-48EE-4AE9-8E5D-14F1A76E9B74}" destId="{35702305-89B9-410F-9465-D2FCB035BE13}" srcOrd="3" destOrd="0" presId="urn:microsoft.com/office/officeart/2008/layout/AlternatingHexagons"/>
    <dgm:cxn modelId="{DEB4E814-BEF0-4F09-BF19-5B44A068B6B1}" type="presParOf" srcId="{B8AA8886-48EE-4AE9-8E5D-14F1A76E9B74}" destId="{6C882A07-3B82-40FC-933C-BDDACD3A80B3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A20429-5CFB-46FE-9804-A3018744B631}">
      <dsp:nvSpPr>
        <dsp:cNvPr id="0" name=""/>
        <dsp:cNvSpPr/>
      </dsp:nvSpPr>
      <dsp:spPr>
        <a:xfrm rot="5400000">
          <a:off x="4531034" y="117859"/>
          <a:ext cx="1798339" cy="156455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300" kern="1200" dirty="0" smtClean="0"/>
            <a:t>Plāno maltītes in sagatvo nepieciešamo pārtikas daudzumu</a:t>
          </a:r>
          <a:endParaRPr lang="en-US" sz="1300" kern="1200" dirty="0"/>
        </a:p>
      </dsp:txBody>
      <dsp:txXfrm rot="-5400000">
        <a:off x="4891736" y="281208"/>
        <a:ext cx="1076935" cy="1237857"/>
      </dsp:txXfrm>
    </dsp:sp>
    <dsp:sp modelId="{DA82CBC1-F3B9-4ACB-B4A4-E9331233F9D6}">
      <dsp:nvSpPr>
        <dsp:cNvPr id="0" name=""/>
        <dsp:cNvSpPr/>
      </dsp:nvSpPr>
      <dsp:spPr>
        <a:xfrm>
          <a:off x="6259958" y="360635"/>
          <a:ext cx="2006947" cy="1079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l" defTabSz="44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" kern="1200" dirty="0"/>
        </a:p>
      </dsp:txBody>
      <dsp:txXfrm>
        <a:off x="6259958" y="360635"/>
        <a:ext cx="2006947" cy="1079003"/>
      </dsp:txXfrm>
    </dsp:sp>
    <dsp:sp modelId="{7241A993-38C3-4116-8316-8E1C5961D7D3}">
      <dsp:nvSpPr>
        <dsp:cNvPr id="0" name=""/>
        <dsp:cNvSpPr/>
      </dsp:nvSpPr>
      <dsp:spPr>
        <a:xfrm rot="5400000">
          <a:off x="2841314" y="117859"/>
          <a:ext cx="1798339" cy="156455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dirty="0" smtClean="0"/>
            <a:t>Kompostē ēdienu pārpalikumus</a:t>
          </a:r>
          <a:endParaRPr lang="en-US" sz="1400" kern="1200" dirty="0"/>
        </a:p>
      </dsp:txBody>
      <dsp:txXfrm rot="-5400000">
        <a:off x="3202016" y="281208"/>
        <a:ext cx="1076935" cy="1237857"/>
      </dsp:txXfrm>
    </dsp:sp>
    <dsp:sp modelId="{BDBDB704-FB06-4ECA-A3C9-DC7ADA26F3C7}">
      <dsp:nvSpPr>
        <dsp:cNvPr id="0" name=""/>
        <dsp:cNvSpPr/>
      </dsp:nvSpPr>
      <dsp:spPr>
        <a:xfrm rot="5400000">
          <a:off x="3689023" y="1675257"/>
          <a:ext cx="1798339" cy="156455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200" b="1" kern="1200" dirty="0" smtClean="0"/>
            <a:t>IETEIKUMI</a:t>
          </a:r>
          <a:endParaRPr lang="en-US" sz="1200" b="1" kern="1200" dirty="0"/>
        </a:p>
      </dsp:txBody>
      <dsp:txXfrm rot="-5400000">
        <a:off x="4049725" y="1838606"/>
        <a:ext cx="1076935" cy="1237857"/>
      </dsp:txXfrm>
    </dsp:sp>
    <dsp:sp modelId="{A9B1CF07-8791-4020-BF89-CE71625E0E5D}">
      <dsp:nvSpPr>
        <dsp:cNvPr id="0" name=""/>
        <dsp:cNvSpPr/>
      </dsp:nvSpPr>
      <dsp:spPr>
        <a:xfrm>
          <a:off x="1792882" y="1887066"/>
          <a:ext cx="1942207" cy="1079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>
        <a:off x="1792882" y="1887066"/>
        <a:ext cx="1942207" cy="1079003"/>
      </dsp:txXfrm>
    </dsp:sp>
    <dsp:sp modelId="{6976533B-09AB-405A-8A92-7523636AD7B5}">
      <dsp:nvSpPr>
        <dsp:cNvPr id="0" name=""/>
        <dsp:cNvSpPr/>
      </dsp:nvSpPr>
      <dsp:spPr>
        <a:xfrm rot="5400000">
          <a:off x="5372657" y="1644290"/>
          <a:ext cx="1798339" cy="156455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dirty="0" smtClean="0"/>
            <a:t>Pērc tikai to, kas nepieciešams</a:t>
          </a:r>
          <a:endParaRPr lang="en-US" sz="1400" kern="1200" dirty="0"/>
        </a:p>
      </dsp:txBody>
      <dsp:txXfrm rot="-5400000">
        <a:off x="5733359" y="1807639"/>
        <a:ext cx="1076935" cy="1237857"/>
      </dsp:txXfrm>
    </dsp:sp>
    <dsp:sp modelId="{5CA91409-636C-4901-A8A2-D71B1E62CA65}">
      <dsp:nvSpPr>
        <dsp:cNvPr id="0" name=""/>
        <dsp:cNvSpPr/>
      </dsp:nvSpPr>
      <dsp:spPr>
        <a:xfrm rot="5400000">
          <a:off x="4531034" y="3170721"/>
          <a:ext cx="1798339" cy="156455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300" kern="1200" dirty="0" smtClean="0"/>
            <a:t> Uzglabā pārtiku  pārdomātā veidā</a:t>
          </a:r>
          <a:endParaRPr lang="en-US" sz="1300" kern="1200" dirty="0"/>
        </a:p>
      </dsp:txBody>
      <dsp:txXfrm rot="-5400000">
        <a:off x="4891736" y="3334070"/>
        <a:ext cx="1076935" cy="1237857"/>
      </dsp:txXfrm>
    </dsp:sp>
    <dsp:sp modelId="{2A2D09A1-9AB3-4D00-B3DA-C70FEA80C630}">
      <dsp:nvSpPr>
        <dsp:cNvPr id="0" name=""/>
        <dsp:cNvSpPr/>
      </dsp:nvSpPr>
      <dsp:spPr>
        <a:xfrm>
          <a:off x="6259958" y="3413496"/>
          <a:ext cx="2006947" cy="1079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l" defTabSz="44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" kern="1200" dirty="0"/>
        </a:p>
      </dsp:txBody>
      <dsp:txXfrm>
        <a:off x="6259958" y="3413496"/>
        <a:ext cx="2006947" cy="1079003"/>
      </dsp:txXfrm>
    </dsp:sp>
    <dsp:sp modelId="{6C882A07-3B82-40FC-933C-BDDACD3A80B3}">
      <dsp:nvSpPr>
        <dsp:cNvPr id="0" name=""/>
        <dsp:cNvSpPr/>
      </dsp:nvSpPr>
      <dsp:spPr>
        <a:xfrm rot="5400000">
          <a:off x="2841314" y="3170721"/>
          <a:ext cx="1798339" cy="156455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dirty="0" smtClean="0"/>
            <a:t>Apēd visu vai arī uzglabā pārpalikumus vēlākam laikam</a:t>
          </a:r>
          <a:endParaRPr lang="en-US" sz="1400" kern="1200" dirty="0"/>
        </a:p>
      </dsp:txBody>
      <dsp:txXfrm rot="-5400000">
        <a:off x="3202016" y="3334070"/>
        <a:ext cx="1076935" cy="12378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E03B7-B591-4A2A-B695-014C5A39F13E}" type="datetimeFigureOut">
              <a:rPr lang="en-US"/>
              <a:t>3/19/2019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322BB-75AD-4A1E-9661-2724167329F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270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FBD7B-E4FB-4AA8-9540-FD148073ACB3}" type="datetimeFigureOut">
              <a:rPr lang="en-US"/>
              <a:t>3/19/2019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5B7DE-1198-4F2F-B574-CA8CAE34164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2312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5B7DE-1198-4F2F-B574-CA8CAE34164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738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0" y="1135743"/>
            <a:ext cx="1622332" cy="799981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324" y="362396"/>
            <a:ext cx="9141619" cy="167640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60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2089595"/>
            <a:ext cx="9141619" cy="886344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09051-6E81-43E8-9099-FF6A0C3DCFE8}" type="datetime1">
              <a:rPr lang="en-US"/>
              <a:t>3/19/2019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751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EAB04-7709-4C1E-A61A-74684A0170FC}" type="datetime1">
              <a:rPr lang="en-US"/>
              <a:t>3/19/2019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4082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 rot="5400000">
            <a:off x="9583007" y="233864"/>
            <a:ext cx="1063300" cy="524046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5" name="bottom graphic"/>
          <p:cNvGrpSpPr/>
          <p:nvPr/>
        </p:nvGrpSpPr>
        <p:grpSpPr>
          <a:xfrm>
            <a:off x="0" y="5395517"/>
            <a:ext cx="12188825" cy="1462483"/>
            <a:chOff x="0" y="4046638"/>
            <a:chExt cx="9144000" cy="1096862"/>
          </a:xfrm>
        </p:grpSpPr>
        <p:sp>
          <p:nvSpPr>
            <p:cNvPr id="16" name="Freeform 15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72"/>
            <p:cNvSpPr/>
            <p:nvPr/>
          </p:nvSpPr>
          <p:spPr bwMode="ltGray">
            <a:xfrm rot="5400000">
              <a:off x="4023569" y="23069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51060" y="1150514"/>
            <a:ext cx="1828324" cy="502168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8882" y="1150514"/>
            <a:ext cx="8227457" cy="5021685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9BD0D-E0B1-4CED-AC65-708AC79EB9CD}" type="datetime1">
              <a:rPr lang="en-US"/>
              <a:t>3/19/2019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164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EA6D-DF0B-4D4B-B359-5F1D1D0E30A4}" type="datetime1">
              <a:rPr lang="en-US"/>
              <a:t>3/19/2019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515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0" y="3124415"/>
            <a:ext cx="1622332" cy="805061"/>
            <a:chOff x="0" y="2343311"/>
            <a:chExt cx="1217066" cy="603796"/>
          </a:xfrm>
        </p:grpSpPr>
        <p:sp>
          <p:nvSpPr>
            <p:cNvPr id="8" name="Rounded Rectangle 7"/>
            <p:cNvSpPr/>
            <p:nvPr/>
          </p:nvSpPr>
          <p:spPr>
            <a:xfrm>
              <a:off x="787514" y="2347123"/>
              <a:ext cx="429552" cy="599984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86370" y="2347123"/>
              <a:ext cx="429552" cy="599984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92604" y="2535915"/>
              <a:ext cx="599986" cy="214778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9" name="bottom graphic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20" name="Freeform 19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324" y="1932518"/>
            <a:ext cx="9141619" cy="2105367"/>
          </a:xfrm>
        </p:spPr>
        <p:txBody>
          <a:bodyPr anchor="b">
            <a:normAutofit/>
          </a:bodyPr>
          <a:lstStyle>
            <a:lvl1pPr algn="l">
              <a:defRPr sz="60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324" y="4084264"/>
            <a:ext cx="9141619" cy="933297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DB99-15BC-4479-BAC5-1E502E66917A}" type="datetime1">
              <a:rPr lang="en-US"/>
              <a:t>3/19/2019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69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152400"/>
            <a:ext cx="975106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2" y="1600200"/>
            <a:ext cx="4875530" cy="4572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2" y="1600200"/>
            <a:ext cx="4875530" cy="4572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C2A3-CD19-48AB-9F64-ECCF75182EDD}" type="datetime1">
              <a:rPr lang="en-US"/>
              <a:t>3/19/2019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779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152400"/>
            <a:ext cx="975106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1524000"/>
            <a:ext cx="487553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2" y="2413000"/>
            <a:ext cx="4875530" cy="375919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412" y="1524000"/>
            <a:ext cx="487553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412" y="2413000"/>
            <a:ext cx="4875530" cy="375919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E8C1-7C87-4705-AB97-8CD17D208E3F}" type="datetime1">
              <a:rPr lang="en-US"/>
              <a:t>3/19/2019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8703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C624E-DF92-4841-B9B9-DD11AA239B85}" type="datetime1">
              <a:rPr lang="en-US"/>
              <a:t>3/19/2019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90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bottom graphic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9" name="Freeform 8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3AE1-4360-4D5B-BDBC-656B872DD533}" type="datetime1">
              <a:rPr lang="en-US"/>
              <a:t>3/19/2019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539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5530" y="1600200"/>
            <a:ext cx="6094413" cy="4572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3" y="1600202"/>
            <a:ext cx="3453500" cy="4571999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90708-46A4-4851-883E-8DFB8939107E}" type="datetime1">
              <a:rPr lang="en-US"/>
              <a:t>3/19/2019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8396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218887" y="1600200"/>
            <a:ext cx="6703850" cy="3657600"/>
          </a:xfrm>
          <a:prstGeom prst="roundRect">
            <a:avLst>
              <a:gd name="adj" fmla="val 3098"/>
            </a:avLst>
          </a:prstGeom>
        </p:spPr>
        <p:txBody>
          <a:bodyPr>
            <a:normAutofit/>
          </a:bodyPr>
          <a:lstStyle>
            <a:lvl1pPr marL="0" indent="0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5883" y="1600200"/>
            <a:ext cx="2844059" cy="3759200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8EFFC-86AE-4294-A319-CAFC2651994B}" type="datetime1">
              <a:rPr lang="en-US"/>
              <a:t>3/19/2019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4298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bottom graphic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21" name="Freeform 20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grpSp>
        <p:nvGrpSpPr>
          <p:cNvPr id="7" name="squares"/>
          <p:cNvGrpSpPr/>
          <p:nvPr/>
        </p:nvGrpSpPr>
        <p:grpSpPr>
          <a:xfrm>
            <a:off x="1" y="800551"/>
            <a:ext cx="1063023" cy="524183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8883" y="152400"/>
            <a:ext cx="9751060" cy="12954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600200"/>
            <a:ext cx="9751060" cy="45720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8883" y="6448425"/>
            <a:ext cx="8288401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547913" y="6448425"/>
            <a:ext cx="142203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29E8617-6EA8-4B97-A5E8-E18E98765EE2}" type="datetime1">
              <a:rPr lang="en-US"/>
              <a:pPr/>
              <a:t>3/19/2019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71516" y="6448425"/>
            <a:ext cx="812588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4C99D79-8A4B-4031-B1E0-AF26F8EDF2B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2682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55772" indent="-304747" algn="l" defTabSz="1218987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0679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5782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0884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987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01089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6192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91294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324" y="692697"/>
            <a:ext cx="9141619" cy="1728192"/>
          </a:xfrm>
        </p:spPr>
        <p:txBody>
          <a:bodyPr>
            <a:normAutofit/>
          </a:bodyPr>
          <a:lstStyle/>
          <a:p>
            <a:r>
              <a:rPr lang="lv-LV" b="1" dirty="0" err="1" smtClean="0">
                <a:solidFill>
                  <a:srgbClr val="FFC000"/>
                </a:solidFill>
              </a:rPr>
              <a:t>Ekoskolu</a:t>
            </a:r>
            <a:r>
              <a:rPr lang="lv-LV" b="1" dirty="0" smtClean="0">
                <a:solidFill>
                  <a:srgbClr val="FFC000"/>
                </a:solidFill>
              </a:rPr>
              <a:t> </a:t>
            </a:r>
            <a:r>
              <a:rPr lang="lv-LV" b="1" dirty="0" smtClean="0">
                <a:solidFill>
                  <a:srgbClr val="FFC000"/>
                </a:solidFill>
              </a:rPr>
              <a:t>Ziemas forums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324" y="3140968"/>
            <a:ext cx="9141619" cy="2376264"/>
          </a:xfrm>
        </p:spPr>
        <p:txBody>
          <a:bodyPr>
            <a:normAutofit/>
          </a:bodyPr>
          <a:lstStyle/>
          <a:p>
            <a:pPr algn="r"/>
            <a:r>
              <a:rPr lang="lv-LV" dirty="0" smtClean="0"/>
              <a:t>Valmiera</a:t>
            </a:r>
          </a:p>
          <a:p>
            <a:pPr algn="r"/>
            <a:r>
              <a:rPr lang="lv-LV" dirty="0" smtClean="0"/>
              <a:t>23.02. – 24.02.2019</a:t>
            </a:r>
          </a:p>
          <a:p>
            <a:pPr algn="r"/>
            <a:r>
              <a:rPr lang="lv-LV" dirty="0" smtClean="0"/>
              <a:t>Sagatavoja Sanita Strakša</a:t>
            </a:r>
          </a:p>
          <a:p>
            <a:pPr algn="r"/>
            <a:r>
              <a:rPr lang="lv-LV" sz="2000" dirty="0" smtClean="0">
                <a:solidFill>
                  <a:schemeClr val="tx1"/>
                </a:solidFill>
              </a:rPr>
              <a:t>(sagatvots pēc </a:t>
            </a:r>
            <a:r>
              <a:rPr lang="lv-LV" sz="2000" dirty="0" smtClean="0">
                <a:solidFill>
                  <a:schemeClr val="tx1"/>
                </a:solidFill>
              </a:rPr>
              <a:t> «Zaļā brīvība» </a:t>
            </a:r>
            <a:r>
              <a:rPr lang="lv-LV" sz="2000" dirty="0" smtClean="0">
                <a:solidFill>
                  <a:schemeClr val="tx1"/>
                </a:solidFill>
              </a:rPr>
              <a:t>materiāliem)</a:t>
            </a: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63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lv-LV" dirty="0" smtClean="0"/>
              <a:t>Pārtikas atkritumi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lv-LV" dirty="0" smtClean="0"/>
              <a:t>«Ar cieņu pret pārtiku»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83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152400"/>
            <a:ext cx="10132113" cy="1295400"/>
          </a:xfrm>
        </p:spPr>
        <p:txBody>
          <a:bodyPr/>
          <a:lstStyle/>
          <a:p>
            <a:r>
              <a:rPr lang="lv-LV" b="1" dirty="0" smtClean="0">
                <a:solidFill>
                  <a:srgbClr val="92D050"/>
                </a:solidFill>
              </a:rPr>
              <a:t>Kāpēc jāuztraucas par pārtikas atkritumiem?</a:t>
            </a:r>
            <a:endParaRPr lang="en-US" b="1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Pirmkārt, izmetot pārtiku, mēs velti izšķiežam naudu</a:t>
            </a:r>
          </a:p>
          <a:p>
            <a:r>
              <a:rPr lang="lv-LV" dirty="0" smtClean="0"/>
              <a:t>Otrkārt, izniekojot pārtiku, mēs izniekojam arī attiecīgos tās ražošanai patērētos resursus – zemi, ūdeni, enerģijai, kā arī pašu ieguldīto smago darbu.</a:t>
            </a:r>
          </a:p>
          <a:p>
            <a:pPr marL="0" indent="0">
              <a:buNone/>
            </a:pPr>
            <a:endParaRPr lang="lv-LV" dirty="0"/>
          </a:p>
          <a:p>
            <a:pPr marL="0" indent="0" algn="ctr">
              <a:buNone/>
            </a:pPr>
            <a:r>
              <a:rPr lang="lv-LV" dirty="0" smtClean="0">
                <a:solidFill>
                  <a:srgbClr val="FF0000"/>
                </a:solidFill>
              </a:rPr>
              <a:t>Padomā par to!!!!</a:t>
            </a:r>
          </a:p>
          <a:p>
            <a:pPr marL="0" indent="0" algn="ctr">
              <a:buNone/>
            </a:pPr>
            <a:r>
              <a:rPr lang="lv-LV" dirty="0" smtClean="0">
                <a:solidFill>
                  <a:srgbClr val="E88518"/>
                </a:solidFill>
              </a:rPr>
              <a:t>Pārtikas atkritumi veicina gāzu emisiju un klimata pārmaiņas pašu mājās!</a:t>
            </a:r>
          </a:p>
        </p:txBody>
      </p:sp>
    </p:spTree>
    <p:extLst>
      <p:ext uri="{BB962C8B-B14F-4D97-AF65-F5344CB8AC3E}">
        <p14:creationId xmlns:p14="http://schemas.microsoft.com/office/powerpoint/2010/main" val="2891628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/>
              <a:t>Fakti...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1.4 miljardi ha zemes jeb 28% pasaules lauksaimniecības zemju </a:t>
            </a:r>
            <a:r>
              <a:rPr lang="lv-LV" b="1" dirty="0" smtClean="0"/>
              <a:t>katru gadu kalpo tādas pārtikas saražōšanai, kas nekad netiek apēsta.</a:t>
            </a:r>
          </a:p>
          <a:p>
            <a:pPr algn="just"/>
            <a:r>
              <a:rPr lang="lv-LV" dirty="0" smtClean="0"/>
              <a:t>Valstīs ar augstākiem ienākumiem dzīvo tikai apmēram 15% pasaules iedzīvotāju. Taču tajās tiek šķiests ļoti daudz pārtikas un resursu, </a:t>
            </a:r>
            <a:r>
              <a:rPr lang="lv-LV" smtClean="0"/>
              <a:t>kas tiek ražoti </a:t>
            </a:r>
            <a:r>
              <a:rPr lang="lv-LV" dirty="0" smtClean="0"/>
              <a:t>valstīs ar zemākiem ienākumiem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70976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3" y="152400"/>
            <a:ext cx="9751060" cy="972344"/>
          </a:xfrm>
        </p:spPr>
        <p:txBody>
          <a:bodyPr>
            <a:normAutofit fontScale="90000"/>
          </a:bodyPr>
          <a:lstStyle/>
          <a:p>
            <a:pPr algn="ctr"/>
            <a:r>
              <a:rPr lang="lv-LV" dirty="0" smtClean="0"/>
              <a:t>Plaši izplastīts uzskats, ka visvairāk pārtikas tiek izniekots lielviekalos. Diemžēl tā nav...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1883593"/>
              </p:ext>
            </p:extLst>
          </p:nvPr>
        </p:nvGraphicFramePr>
        <p:xfrm>
          <a:off x="1341884" y="1447800"/>
          <a:ext cx="9750425" cy="4789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3839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Pasaulē viena gada laikā visvairāk izniekotie produkti ir...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1957776"/>
              </p:ext>
            </p:extLst>
          </p:nvPr>
        </p:nvGraphicFramePr>
        <p:xfrm>
          <a:off x="1219200" y="1600200"/>
          <a:ext cx="9750425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260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3" y="152400"/>
            <a:ext cx="9751060" cy="1188368"/>
          </a:xfrm>
        </p:spPr>
        <p:txBody>
          <a:bodyPr>
            <a:normAutofit fontScale="90000"/>
          </a:bodyPr>
          <a:lstStyle/>
          <a:p>
            <a:pPr algn="ctr"/>
            <a:r>
              <a:rPr lang="lv-LV" dirty="0" smtClean="0"/>
              <a:t>Galvenie iemesli kāpēc pārtika tiek izmesta atkritumos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1312217"/>
              </p:ext>
            </p:extLst>
          </p:nvPr>
        </p:nvGraphicFramePr>
        <p:xfrm>
          <a:off x="1219200" y="1600200"/>
          <a:ext cx="9750425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44840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3" y="152400"/>
            <a:ext cx="9751060" cy="1044352"/>
          </a:xfrm>
        </p:spPr>
        <p:txBody>
          <a:bodyPr>
            <a:normAutofit/>
          </a:bodyPr>
          <a:lstStyle/>
          <a:p>
            <a:pPr algn="ctr"/>
            <a:r>
              <a:rPr lang="lv-LV" sz="2800" dirty="0" smtClean="0"/>
              <a:t>Ikviens no mums var kaut nedaudz mainīt savus ieradumus, kas kopumā samazinātu izmestās pārtikas daudzumus</a:t>
            </a:r>
            <a:endParaRPr lang="lv-LV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9313948"/>
              </p:ext>
            </p:extLst>
          </p:nvPr>
        </p:nvGraphicFramePr>
        <p:xfrm>
          <a:off x="1219200" y="1600200"/>
          <a:ext cx="10059788" cy="4853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30116" y="3212976"/>
            <a:ext cx="1475360" cy="169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729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/>
              <a:t>Ko nozīmē šie izteicieni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8882" y="1600200"/>
            <a:ext cx="9916089" cy="4572000"/>
          </a:xfrm>
        </p:spPr>
        <p:txBody>
          <a:bodyPr>
            <a:normAutofit/>
          </a:bodyPr>
          <a:lstStyle/>
          <a:p>
            <a:r>
              <a:rPr lang="lv-LV" sz="2400" i="1" dirty="0" smtClean="0"/>
              <a:t>Ieteicams līdz ...- </a:t>
            </a:r>
            <a:r>
              <a:rPr lang="lv-LV" sz="2400" dirty="0" smtClean="0"/>
              <a:t>šis datums attiecas uz ēdiena kvalitāti, nevis drošumu. Drīkst arī ēst šo pārtiku pēc attiecīgā datuma</a:t>
            </a:r>
          </a:p>
          <a:p>
            <a:r>
              <a:rPr lang="lv-LV" sz="2400" i="1" dirty="0" smtClean="0"/>
              <a:t>Izlietot līdz...- </a:t>
            </a:r>
            <a:r>
              <a:rPr lang="lv-LV" sz="2400" dirty="0" smtClean="0"/>
              <a:t>datums uz pārtikas iepakojuma, kas attiecas uz pārtikas drošumu.</a:t>
            </a:r>
          </a:p>
          <a:p>
            <a:r>
              <a:rPr lang="lv-LV" sz="2400" i="1" dirty="0" smtClean="0"/>
              <a:t>Bioloģiskā daudzveidība – </a:t>
            </a:r>
            <a:r>
              <a:rPr lang="lv-LV" sz="2400" dirty="0" smtClean="0"/>
              <a:t>nozīmē dzīvo organismu daudzveidību un dažādību. Tā raksturo dažādību gan vienas sugas robežās, kā arī dazādību starp eko sistēmām</a:t>
            </a:r>
            <a:endParaRPr lang="lv-LV" sz="2400" i="1" dirty="0" smtClean="0"/>
          </a:p>
          <a:p>
            <a:r>
              <a:rPr lang="lv-LV" sz="2400" i="1" dirty="0" smtClean="0"/>
              <a:t>Pesticīdi – </a:t>
            </a:r>
            <a:r>
              <a:rPr lang="lv-LV" sz="2400" dirty="0" smtClean="0"/>
              <a:t>ķīmiskas vielas, kas tiek izmantotas lauksaimniecībā, lai izmantotu kaitēkļu apkarošānā, uzveiktu augu slimības, kā arī dažādus parazītus un nezāles. Šis termins attiecas uz – hebicīdiem, insekticīdiem, kukaiņu repelentiem</a:t>
            </a:r>
            <a:endParaRPr lang="lv-LV" sz="2400" dirty="0"/>
          </a:p>
        </p:txBody>
      </p:sp>
    </p:spTree>
    <p:extLst>
      <p:ext uri="{BB962C8B-B14F-4D97-AF65-F5344CB8AC3E}">
        <p14:creationId xmlns:p14="http://schemas.microsoft.com/office/powerpoint/2010/main" val="152618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oking 16x9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resh food presentation (widescreen).potx" id="{63DD3034-9CB5-4B6F-BCA0-530A5E267AB2}" vid="{9783A5E3-1DF2-4F3C-8902-0C2EB8A188D6}"/>
    </a:ext>
  </a:extLst>
</a:theme>
</file>

<file path=ppt/theme/theme2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14945D-DABB-422F-9B28-D299995C92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E700CCB-20BA-4760-AB9F-AC3B63ED32E0}">
  <ds:schemaRefs>
    <ds:schemaRef ds:uri="http://schemas.microsoft.com/office/2006/metadata/properties"/>
    <ds:schemaRef ds:uri="http://purl.org/dc/elements/1.1/"/>
    <ds:schemaRef ds:uri="40262f94-9f35-4ac3-9a90-690165a166b7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a4f35948-e619-41b3-aa29-22878b09cfd2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308942AA-0721-4324-BC2C-A3CB43F24E7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Fresh food presentation (widescreen)</Template>
  <TotalTime>99</TotalTime>
  <Words>319</Words>
  <Application>Microsoft Office PowerPoint</Application>
  <PresentationFormat>Pielāgots</PresentationFormat>
  <Paragraphs>33</Paragraphs>
  <Slides>9</Slides>
  <Notes>1</Notes>
  <HiddenSlides>0</HiddenSlides>
  <MMClips>0</MMClips>
  <ScaleCrop>false</ScaleCrop>
  <HeadingPairs>
    <vt:vector size="4" baseType="variant">
      <vt:variant>
        <vt:lpstr>Dizains</vt:lpstr>
      </vt:variant>
      <vt:variant>
        <vt:i4>1</vt:i4>
      </vt:variant>
      <vt:variant>
        <vt:lpstr>Slaidu virsraksti</vt:lpstr>
      </vt:variant>
      <vt:variant>
        <vt:i4>9</vt:i4>
      </vt:variant>
    </vt:vector>
  </HeadingPairs>
  <TitlesOfParts>
    <vt:vector size="10" baseType="lpstr">
      <vt:lpstr>Cooking 16x9</vt:lpstr>
      <vt:lpstr>Ekoskolu Ziemas forums</vt:lpstr>
      <vt:lpstr>Pārtikas atkritumi</vt:lpstr>
      <vt:lpstr>Kāpēc jāuztraucas par pārtikas atkritumiem?</vt:lpstr>
      <vt:lpstr>Fakti...</vt:lpstr>
      <vt:lpstr>Plaši izplastīts uzskats, ka visvairāk pārtikas tiek izniekots lielviekalos. Diemžēl tā nav...</vt:lpstr>
      <vt:lpstr>Pasaulē viena gada laikā visvairāk izniekotie produkti ir...</vt:lpstr>
      <vt:lpstr>Galvenie iemesli kāpēc pārtika tiek izmesta atkritumos</vt:lpstr>
      <vt:lpstr>Ikviens no mums var kaut nedaudz mainīt savus ieradumus, kas kopumā samazinātu izmestās pārtikas daudzumus</vt:lpstr>
      <vt:lpstr>Ko nozīmē šie izteicieni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 skolu Ziemas forums</dc:title>
  <dc:creator>User</dc:creator>
  <cp:lastModifiedBy>Spriditis</cp:lastModifiedBy>
  <cp:revision>12</cp:revision>
  <dcterms:created xsi:type="dcterms:W3CDTF">2019-02-28T16:53:32Z</dcterms:created>
  <dcterms:modified xsi:type="dcterms:W3CDTF">2019-03-19T14:09:40Z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